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73" r:id="rId14"/>
    <p:sldId id="267" r:id="rId15"/>
    <p:sldId id="268" r:id="rId16"/>
    <p:sldId id="269" r:id="rId17"/>
    <p:sldId id="270" r:id="rId18"/>
    <p:sldId id="27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6612-529B-C7D8-87EE-6556E7C56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36F825-7943-CD1B-1A2B-661836E5E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30BAA-2371-F65E-5A99-6D8322ADB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EA2-E4CF-44A5-958B-B5F219053D69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75731-7109-2754-3D24-21A34CB2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41484-D790-780E-E698-721BB1A0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703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D3EA-3CE6-D6A9-75C9-426DEF81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C1BBCB-90C7-B374-D007-4850D3371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E8D96-0C9A-EE2F-1796-F70D1826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EA2-E4CF-44A5-958B-B5F219053D69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749F-C62D-CD6B-D420-2CE7D3DF7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9BABE-0920-3059-72AB-A1C5E1AB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72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FA1624-6011-3890-A09C-8095ED11F4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59DCF5-E37A-520A-0060-F406043F4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FBDE3-130E-BE6C-BE03-FAFF7871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EA2-E4CF-44A5-958B-B5F219053D69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0B274-49A1-9B71-E434-CDB68F07D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2705B-CE8F-CD48-1D5D-59547E009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161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01BEB-FE9F-5951-8E92-9DDFD62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3D07A-AD6B-9771-FC19-DE262DB1C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D2AC8-249F-12C4-FB4E-8D42E53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EA2-E4CF-44A5-958B-B5F219053D69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C2484-0A70-3B8D-D40E-912A1A9E5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43C25-D393-F9A6-E006-E043807E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738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0336-723B-CEA0-9B06-98E7E92F6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6621F-9937-EBAF-C7BD-8EF0A1F32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29F83-5B41-E437-03D0-D79AD749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EA2-E4CF-44A5-958B-B5F219053D69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40258-ACF2-4C3F-0B20-F962F68D8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4BCB7-155D-47C4-69E0-0068C60A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681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042B-3D90-E479-A43D-013B43A0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A26F1-B549-68B1-9AC9-CCDC85125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E4F0F-E49E-D1B8-928F-763526FB0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3D203-BD6F-4A18-1213-50AEC2F98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EA2-E4CF-44A5-958B-B5F219053D69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95ED7-95C8-A182-848D-A25C2021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6B162-B503-EF65-6FA9-EA9C9581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89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C3B8-9C93-0053-A8EF-27FCC987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E577A-B796-020F-173E-8FFC17FFA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6DDE9-55B7-6CAD-A275-A20B6FCDA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A14717-5C20-028A-F7DA-A1214A8BC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33609-EB2F-1EFE-7767-1EAA92D366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0C4BE0-5340-0727-5051-FE64859C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EA2-E4CF-44A5-958B-B5F219053D69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838D0-D3F5-B54F-B090-457669D60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251ACE-033F-4413-9FFA-197F7F7BB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46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11B5D-5182-E0CC-718F-4FAADF154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16E2F-1C0A-F995-5D96-55006CAB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EA2-E4CF-44A5-958B-B5F219053D69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51BEA-2450-2804-CF4B-A08F5B4F2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1E5B4-515E-4740-9666-3E130BC3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803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3DAFD0-389C-1E15-1FDF-4117CFD9A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EA2-E4CF-44A5-958B-B5F219053D69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408127-71BD-C112-3338-B40D04A4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34AB4-DC54-E237-119D-7F9D9AE5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25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CC76-5EAC-031C-BD03-4D8662D9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FE886-F6D8-A30B-5A9A-AAC5C5F1C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8D6A8-A07E-700A-52BE-5B9311F25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4D37F-3C68-C8A0-A866-159BCB162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EA2-E4CF-44A5-958B-B5F219053D69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2CD31-1E95-A169-25F0-33C9014E5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C398E-E96B-F390-B4B6-58951F2D7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599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95130-72DD-804B-F33F-8B5A48C8C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DA64B-CB15-F4A9-C0B6-D6F15941B8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459C0-0B76-EF0F-56F5-1DDC7A379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B342F8-9F14-D684-A7B0-85BF235C4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EA2-E4CF-44A5-958B-B5F219053D69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87B93-A969-6BA3-CD43-15DA4004C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DE5B9-6162-C73C-BA42-6B0C7BA95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21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1A43E0-1182-DBC9-7D3E-028203D87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8AC0B-0F87-6628-2914-BBE76C50E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200C5-2695-8E7D-3159-58E76DF491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9FEA2-E4CF-44A5-958B-B5F219053D69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43F8B-F4AC-A724-F6A2-9277F476B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87428-CC50-0707-C24A-54E5788BD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48251-C630-4BD7-9620-AC2B3F345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58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5443-F959-FDAD-69CB-5B54F10052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E03D66-C8B1-3B7E-E868-DE7F8D294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C19F3-24CC-2B15-DB01-8DBEE66DA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001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0FBDCE-C6F3-08DE-E3A6-7CD5EFBD0158}"/>
              </a:ext>
            </a:extLst>
          </p:cNvPr>
          <p:cNvSpPr txBox="1"/>
          <p:nvPr/>
        </p:nvSpPr>
        <p:spPr>
          <a:xfrm>
            <a:off x="534390" y="5142016"/>
            <a:ext cx="420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N.Sagar</a:t>
            </a:r>
            <a:r>
              <a:rPr lang="en-IN" dirty="0"/>
              <a:t>(192210568)</a:t>
            </a:r>
          </a:p>
          <a:p>
            <a:r>
              <a:rPr lang="en-IN" dirty="0" err="1"/>
              <a:t>P.Bala</a:t>
            </a:r>
            <a:r>
              <a:rPr lang="en-IN" dirty="0"/>
              <a:t> kishore(192210571)</a:t>
            </a:r>
          </a:p>
        </p:txBody>
      </p:sp>
    </p:spTree>
    <p:extLst>
      <p:ext uri="{BB962C8B-B14F-4D97-AF65-F5344CB8AC3E}">
        <p14:creationId xmlns:p14="http://schemas.microsoft.com/office/powerpoint/2010/main" val="2211977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2CFC-0733-2880-391A-156BE22B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CBF918-CBCE-7537-2361-C0894C965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8505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A982-155B-F0CA-3F96-800C67A0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DEAB3D-F6E0-B1D6-796E-50DCDE39D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47065"/>
          </a:xfrm>
        </p:spPr>
      </p:pic>
    </p:spTree>
    <p:extLst>
      <p:ext uri="{BB962C8B-B14F-4D97-AF65-F5344CB8AC3E}">
        <p14:creationId xmlns:p14="http://schemas.microsoft.com/office/powerpoint/2010/main" val="4127525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840B-4FAD-24AD-6589-F8A6D087B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57D0A-379F-E982-264D-9928051B6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Dark Purple Background Images – Browse 1,061,959 Stock ...">
            <a:extLst>
              <a:ext uri="{FF2B5EF4-FFF2-40B4-BE49-F238E27FC236}">
                <a16:creationId xmlns:a16="http://schemas.microsoft.com/office/drawing/2014/main" id="{3F181DAC-5137-9E48-7EF3-084F2488B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384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DF9C2E-604D-7D97-F45D-A36B34C98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842" y="261257"/>
            <a:ext cx="5300523" cy="1966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482BE2-B5C3-1ED1-DF33-D86DDCDFD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842" y="2362733"/>
            <a:ext cx="5300523" cy="21718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B81E9B-CC2E-9753-E71B-2680DD2AF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842" y="4729385"/>
            <a:ext cx="5300522" cy="1966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A746C0-E164-49EA-908E-B444F749C476}"/>
              </a:ext>
            </a:extLst>
          </p:cNvPr>
          <p:cNvSpPr txBox="1"/>
          <p:nvPr/>
        </p:nvSpPr>
        <p:spPr>
          <a:xfrm>
            <a:off x="244635" y="261257"/>
            <a:ext cx="2961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 and Execution: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FB43F-8EDD-5D85-C529-5BAF5405616B}"/>
              </a:ext>
            </a:extLst>
          </p:cNvPr>
          <p:cNvSpPr txBox="1"/>
          <p:nvPr/>
        </p:nvSpPr>
        <p:spPr>
          <a:xfrm>
            <a:off x="244636" y="719062"/>
            <a:ext cx="5300522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b="0" dirty="0">
                <a:solidFill>
                  <a:srgbClr val="6AA94F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 Train and evaluate models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05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05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train_and_evaluate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05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05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05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050" b="0" dirty="0" err="1">
                <a:solidFill>
                  <a:srgbClr val="9CDCFE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models = 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'Decision Tree'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DecisionTreeClassifier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'Random Forest'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RandomForestClassifier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05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'SVM'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SVC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kernel=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'linear'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'KNN'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KNeighborsClassifier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n_neighbors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05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'Logistic Regression'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LogisticRegression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max_iter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05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results = 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{}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lang="en-IN" sz="1050" b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for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model_name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model </a:t>
            </a:r>
            <a:r>
              <a:rPr lang="en-IN" sz="1050" b="0" dirty="0">
                <a:solidFill>
                  <a:srgbClr val="82C6FF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models.items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():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   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model.fit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X_train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y_train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   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y_pred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model.predict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X_test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    accuracy =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accuracy_score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y_pred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    report =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classification_report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y_test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y_pred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output_dict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IN" sz="105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True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    results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[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model_name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{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'accuracy'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: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accuracy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'report'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: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report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}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lang="en-IN" sz="1050" b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return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results</a:t>
            </a:r>
          </a:p>
          <a:p>
            <a:b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</a:br>
            <a:r>
              <a:rPr lang="en-IN" sz="1050" b="0" dirty="0">
                <a:solidFill>
                  <a:srgbClr val="6AA94F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# Plot comparison graph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def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IN" sz="1050" b="0" dirty="0" err="1">
                <a:solidFill>
                  <a:srgbClr val="DCDCAA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plot_comparison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>
                <a:solidFill>
                  <a:srgbClr val="9CDCFE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results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: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accuracy_scores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[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results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[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][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'accuracy'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IN" sz="1050" b="0" dirty="0">
                <a:solidFill>
                  <a:srgbClr val="C586C0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for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model </a:t>
            </a:r>
            <a:r>
              <a:rPr lang="en-IN" sz="1050" b="0" dirty="0">
                <a:solidFill>
                  <a:srgbClr val="82C6FF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in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results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]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model_names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= </a:t>
            </a:r>
            <a:r>
              <a:rPr lang="en-IN" sz="1050" b="0" dirty="0">
                <a:solidFill>
                  <a:srgbClr val="4EC9B0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list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results.keys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b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</a:b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plt.figure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figsize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=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10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IN" sz="105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6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sns.barplot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x=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model_names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y=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accuracy_scores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palette=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</a:t>
            </a:r>
            <a:r>
              <a:rPr lang="en-IN" sz="1050" b="0" dirty="0" err="1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viridis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plt.xlabel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'Models'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plt.ylabel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'Accuracy Score'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plt.title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>
                <a:solidFill>
                  <a:srgbClr val="CE917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'Comparison of Model Accuracy'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plt.ylim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</a:t>
            </a:r>
            <a:r>
              <a:rPr lang="en-IN" sz="105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0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,</a:t>
            </a:r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 </a:t>
            </a:r>
            <a:r>
              <a:rPr lang="en-IN" sz="1050" b="0" dirty="0">
                <a:solidFill>
                  <a:srgbClr val="B5CEA8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1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    </a:t>
            </a:r>
            <a:r>
              <a:rPr lang="en-IN" sz="1050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plt.show</a:t>
            </a:r>
            <a:r>
              <a:rPr lang="en-IN" sz="1050" b="0" dirty="0">
                <a:solidFill>
                  <a:srgbClr val="DCDCDC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  <a:t>()</a:t>
            </a: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b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urier New" panose="02070309020205020404" pitchFamily="49" charset="0"/>
              </a:rPr>
            </a:b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urier New" panose="02070309020205020404" pitchFamily="49" charset="0"/>
            </a:endParaRPr>
          </a:p>
          <a:p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IN" sz="1050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05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574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5757-B145-6873-2112-A9DFE6B2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A76958-0005-DE0A-A532-EE6C337BF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2" y="-118753"/>
            <a:ext cx="12239621" cy="6976753"/>
          </a:xfrm>
        </p:spPr>
      </p:pic>
    </p:spTree>
    <p:extLst>
      <p:ext uri="{BB962C8B-B14F-4D97-AF65-F5344CB8AC3E}">
        <p14:creationId xmlns:p14="http://schemas.microsoft.com/office/powerpoint/2010/main" val="85466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EE2B-2F75-9F27-B544-0272D2E66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FFE64-16FA-9C44-63B6-09477DA4B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85784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49F77-DF6B-259D-AD36-A8B6E28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A2BB1-F6C8-39F9-40B9-B87EC0433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0961" cy="6858000"/>
          </a:xfrm>
        </p:spPr>
      </p:pic>
    </p:spTree>
    <p:extLst>
      <p:ext uri="{BB962C8B-B14F-4D97-AF65-F5344CB8AC3E}">
        <p14:creationId xmlns:p14="http://schemas.microsoft.com/office/powerpoint/2010/main" val="4195831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EC4F-3BD5-8261-2DDE-D35AA19A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DCC578-FA6B-722B-31DD-A967AA763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8940"/>
          </a:xfrm>
        </p:spPr>
      </p:pic>
    </p:spTree>
    <p:extLst>
      <p:ext uri="{BB962C8B-B14F-4D97-AF65-F5344CB8AC3E}">
        <p14:creationId xmlns:p14="http://schemas.microsoft.com/office/powerpoint/2010/main" val="1714480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6A74-14B8-293D-387B-81354ABD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EFCAF-354B-589A-5AFE-A912BA2D6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55259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B5CB-F4FC-49DE-40BB-302788A8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0DC8B5-FD4C-2AD0-66D2-194FCC265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31756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F25C-50AB-E0B4-8215-C3BD2B9F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0ABAA1-082C-D6D4-2822-CE8B9AC48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3439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E3D3C-EF79-7A25-249E-563FA0FA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2251C1-BDF5-73CD-407B-E07B822A1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1971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1025-217C-AD64-9C26-73EF68FB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BCA891-AFE4-B554-4E07-BA5C4F592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07174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1AB69-D8CA-AFDF-6B08-0A06E70EC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2E289D-279B-7FA6-16D5-91FAEDFE4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5064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01C70-3442-E542-D6CA-99CAD647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F7AB4-280A-8598-C420-B329F95D2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14859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492B-474B-D884-43CA-72F33BA97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A8F563-F0B7-BA75-EDF0-EAE21DF48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642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C3595-3C2A-9346-0B56-BB42F98E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F0157D-6F3F-0418-F059-78E09090E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9" y="0"/>
            <a:ext cx="12193979" cy="6858000"/>
          </a:xfrm>
        </p:spPr>
      </p:pic>
    </p:spTree>
    <p:extLst>
      <p:ext uri="{BB962C8B-B14F-4D97-AF65-F5344CB8AC3E}">
        <p14:creationId xmlns:p14="http://schemas.microsoft.com/office/powerpoint/2010/main" val="861165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AEE4-CC6D-770D-55B8-6D02E1FAF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805B44-F2C0-5A13-B0E8-88B2DDAE6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98" y="0"/>
            <a:ext cx="12285398" cy="6858000"/>
          </a:xfrm>
        </p:spPr>
      </p:pic>
    </p:spTree>
    <p:extLst>
      <p:ext uri="{BB962C8B-B14F-4D97-AF65-F5344CB8AC3E}">
        <p14:creationId xmlns:p14="http://schemas.microsoft.com/office/powerpoint/2010/main" val="107971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22BAC-884E-E810-E024-620B6153A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02392C-4C5A-AC2C-C6E3-6CC1AFC29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4690" cy="6858000"/>
          </a:xfrm>
        </p:spPr>
      </p:pic>
    </p:spTree>
    <p:extLst>
      <p:ext uri="{BB962C8B-B14F-4D97-AF65-F5344CB8AC3E}">
        <p14:creationId xmlns:p14="http://schemas.microsoft.com/office/powerpoint/2010/main" val="1294758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313</Words>
  <Application>Microsoft Office PowerPoint</Application>
  <PresentationFormat>Widescreen</PresentationFormat>
  <Paragraphs>35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 GRISHMA CHANDU</dc:creator>
  <cp:lastModifiedBy>kishore kishore</cp:lastModifiedBy>
  <cp:revision>3</cp:revision>
  <dcterms:created xsi:type="dcterms:W3CDTF">2024-06-17T05:33:20Z</dcterms:created>
  <dcterms:modified xsi:type="dcterms:W3CDTF">2024-08-01T06:38:27Z</dcterms:modified>
</cp:coreProperties>
</file>